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Lst>
  <p:notesMasterIdLst>
    <p:notesMasterId r:id="rId8"/>
  </p:notesMasterIdLst>
  <p:handoutMasterIdLst>
    <p:handoutMasterId r:id="rId9"/>
  </p:handoutMasterIdLst>
  <p:sldIdLst>
    <p:sldId id="604" r:id="rId2"/>
    <p:sldId id="605" r:id="rId3"/>
    <p:sldId id="606" r:id="rId4"/>
    <p:sldId id="812" r:id="rId5"/>
    <p:sldId id="607" r:id="rId6"/>
    <p:sldId id="610" r:id="rId7"/>
  </p:sldIdLst>
  <p:sldSz cx="9144000" cy="6858000" type="screen4x3"/>
  <p:notesSz cx="7023100" cy="9309100"/>
  <p:embeddedFontLst>
    <p:embeddedFont>
      <p:font typeface="Tahoma" panose="020B0604030504040204" pitchFamily="34" charset="0"/>
      <p:regular r:id="rId10"/>
      <p:bold r:id="rId11"/>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shak, Rick" initials="OR" lastIdx="1" clrIdx="0">
    <p:extLst>
      <p:ext uri="{19B8F6BF-5375-455C-9EA6-DF929625EA0E}">
        <p15:presenceInfo xmlns:p15="http://schemas.microsoft.com/office/powerpoint/2012/main" userId="S-1-5-21-3137002403-2419791304-332219062-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00000"/>
    <a:srgbClr val="4F81BD"/>
    <a:srgbClr val="C00000"/>
    <a:srgbClr val="4F6228"/>
    <a:srgbClr val="86855D"/>
    <a:srgbClr val="9D8645"/>
    <a:srgbClr val="756433"/>
    <a:srgbClr val="D4CB9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9" autoAdjust="0"/>
    <p:restoredTop sz="96283" autoAdjust="0"/>
  </p:normalViewPr>
  <p:slideViewPr>
    <p:cSldViewPr>
      <p:cViewPr varScale="1">
        <p:scale>
          <a:sx n="112" d="100"/>
          <a:sy n="112"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4278" y="11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130" cy="465616"/>
          </a:xfrm>
          <a:prstGeom prst="rect">
            <a:avLst/>
          </a:prstGeom>
        </p:spPr>
        <p:txBody>
          <a:bodyPr vert="horz" lIns="92263" tIns="46131" rIns="92263" bIns="46131" rtlCol="0"/>
          <a:lstStyle>
            <a:lvl1pPr algn="l">
              <a:defRPr sz="1200"/>
            </a:lvl1pPr>
          </a:lstStyle>
          <a:p>
            <a:endParaRPr lang="en-US"/>
          </a:p>
        </p:txBody>
      </p:sp>
      <p:sp>
        <p:nvSpPr>
          <p:cNvPr id="3" name="Date Placeholder 2"/>
          <p:cNvSpPr>
            <a:spLocks noGrp="1"/>
          </p:cNvSpPr>
          <p:nvPr>
            <p:ph type="dt" sz="quarter" idx="1"/>
          </p:nvPr>
        </p:nvSpPr>
        <p:spPr>
          <a:xfrm>
            <a:off x="3978366" y="0"/>
            <a:ext cx="3043130" cy="465616"/>
          </a:xfrm>
          <a:prstGeom prst="rect">
            <a:avLst/>
          </a:prstGeom>
        </p:spPr>
        <p:txBody>
          <a:bodyPr vert="horz" lIns="92263" tIns="46131" rIns="92263" bIns="46131" rtlCol="0"/>
          <a:lstStyle>
            <a:lvl1pPr algn="r">
              <a:defRPr sz="1200"/>
            </a:lvl1pPr>
          </a:lstStyle>
          <a:p>
            <a:fld id="{3649C4A7-F7E0-4FB8-8F05-6ADADEF3AE08}" type="datetimeFigureOut">
              <a:rPr lang="en-US" smtClean="0"/>
              <a:pPr/>
              <a:t>2/16/2022</a:t>
            </a:fld>
            <a:endParaRPr lang="en-US"/>
          </a:p>
        </p:txBody>
      </p:sp>
      <p:sp>
        <p:nvSpPr>
          <p:cNvPr id="4" name="Footer Placeholder 3"/>
          <p:cNvSpPr>
            <a:spLocks noGrp="1"/>
          </p:cNvSpPr>
          <p:nvPr>
            <p:ph type="ftr" sz="quarter" idx="2"/>
          </p:nvPr>
        </p:nvSpPr>
        <p:spPr>
          <a:xfrm>
            <a:off x="0" y="8841885"/>
            <a:ext cx="3043130" cy="465616"/>
          </a:xfrm>
          <a:prstGeom prst="rect">
            <a:avLst/>
          </a:prstGeom>
        </p:spPr>
        <p:txBody>
          <a:bodyPr vert="horz" lIns="92263" tIns="46131" rIns="92263" bIns="46131" rtlCol="0" anchor="b"/>
          <a:lstStyle>
            <a:lvl1pPr algn="l">
              <a:defRPr sz="1200"/>
            </a:lvl1pPr>
          </a:lstStyle>
          <a:p>
            <a:endParaRPr lang="en-US"/>
          </a:p>
        </p:txBody>
      </p:sp>
      <p:sp>
        <p:nvSpPr>
          <p:cNvPr id="5" name="Slide Number Placeholder 4"/>
          <p:cNvSpPr>
            <a:spLocks noGrp="1"/>
          </p:cNvSpPr>
          <p:nvPr>
            <p:ph type="sldNum" sz="quarter" idx="3"/>
          </p:nvPr>
        </p:nvSpPr>
        <p:spPr>
          <a:xfrm>
            <a:off x="3978366" y="8841885"/>
            <a:ext cx="3043130" cy="465616"/>
          </a:xfrm>
          <a:prstGeom prst="rect">
            <a:avLst/>
          </a:prstGeom>
        </p:spPr>
        <p:txBody>
          <a:bodyPr vert="horz" lIns="92263" tIns="46131" rIns="92263" bIns="46131" rtlCol="0" anchor="b"/>
          <a:lstStyle>
            <a:lvl1pPr algn="r">
              <a:defRPr sz="1200"/>
            </a:lvl1pPr>
          </a:lstStyle>
          <a:p>
            <a:fld id="{59404932-F5F8-4459-9026-AEF2B7B1B253}" type="slidenum">
              <a:rPr lang="en-US" smtClean="0"/>
              <a:pPr/>
              <a:t>‹#›</a:t>
            </a:fld>
            <a:endParaRPr lang="en-US"/>
          </a:p>
        </p:txBody>
      </p:sp>
    </p:spTree>
    <p:extLst>
      <p:ext uri="{BB962C8B-B14F-4D97-AF65-F5344CB8AC3E}">
        <p14:creationId xmlns:p14="http://schemas.microsoft.com/office/powerpoint/2010/main" val="1585441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130" cy="465616"/>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978366" y="0"/>
            <a:ext cx="3043130" cy="465616"/>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50532" name="Rectangle 4"/>
          <p:cNvSpPr>
            <a:spLocks noGrp="1" noRot="1" noChangeAspect="1" noChangeArrowheads="1" noTextEdit="1"/>
          </p:cNvSpPr>
          <p:nvPr>
            <p:ph type="sldImg" idx="2"/>
          </p:nvPr>
        </p:nvSpPr>
        <p:spPr bwMode="auto">
          <a:xfrm>
            <a:off x="1182688" y="696913"/>
            <a:ext cx="4657725" cy="34925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2632" y="4422543"/>
            <a:ext cx="5617838" cy="4188935"/>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41885"/>
            <a:ext cx="3043130" cy="465616"/>
          </a:xfrm>
          <a:prstGeom prst="rect">
            <a:avLst/>
          </a:prstGeom>
          <a:noFill/>
          <a:ln w="9525">
            <a:noFill/>
            <a:miter lim="800000"/>
            <a:headEnd/>
            <a:tailEnd/>
          </a:ln>
          <a:effectLst/>
        </p:spPr>
        <p:txBody>
          <a:bodyPr vert="horz" wrap="square" lIns="92263" tIns="46131" rIns="92263" bIns="46131"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8366" y="8841885"/>
            <a:ext cx="3043130" cy="465616"/>
          </a:xfrm>
          <a:prstGeom prst="rect">
            <a:avLst/>
          </a:prstGeom>
          <a:noFill/>
          <a:ln w="9525">
            <a:noFill/>
            <a:miter lim="800000"/>
            <a:headEnd/>
            <a:tailEnd/>
          </a:ln>
          <a:effectLst/>
        </p:spPr>
        <p:txBody>
          <a:bodyPr vert="horz" wrap="square" lIns="92263" tIns="46131" rIns="92263" bIns="46131" numCol="1" anchor="b" anchorCtr="0" compatLnSpc="1">
            <a:prstTxWarp prst="textNoShape">
              <a:avLst/>
            </a:prstTxWarp>
          </a:bodyPr>
          <a:lstStyle>
            <a:lvl1pPr algn="r">
              <a:defRPr sz="1200">
                <a:latin typeface="Arial" charset="0"/>
                <a:cs typeface="Arial" charset="0"/>
              </a:defRPr>
            </a:lvl1pPr>
          </a:lstStyle>
          <a:p>
            <a:pPr>
              <a:defRPr/>
            </a:pPr>
            <a:fld id="{5FD50CD6-17C6-42DD-9DCE-6855B2EB91D4}" type="slidenum">
              <a:rPr lang="en-US"/>
              <a:pPr>
                <a:defRPr/>
              </a:pPr>
              <a:t>‹#›</a:t>
            </a:fld>
            <a:endParaRPr lang="en-US"/>
          </a:p>
        </p:txBody>
      </p:sp>
    </p:spTree>
    <p:extLst>
      <p:ext uri="{BB962C8B-B14F-4D97-AF65-F5344CB8AC3E}">
        <p14:creationId xmlns:p14="http://schemas.microsoft.com/office/powerpoint/2010/main" val="43606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 BY STEP</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1</a:t>
            </a:fld>
            <a:endParaRPr lang="en-US"/>
          </a:p>
        </p:txBody>
      </p:sp>
    </p:spTree>
    <p:extLst>
      <p:ext uri="{BB962C8B-B14F-4D97-AF65-F5344CB8AC3E}">
        <p14:creationId xmlns:p14="http://schemas.microsoft.com/office/powerpoint/2010/main" val="277548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 BY STEP</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2</a:t>
            </a:fld>
            <a:endParaRPr lang="en-US"/>
          </a:p>
        </p:txBody>
      </p:sp>
    </p:spTree>
    <p:extLst>
      <p:ext uri="{BB962C8B-B14F-4D97-AF65-F5344CB8AC3E}">
        <p14:creationId xmlns:p14="http://schemas.microsoft.com/office/powerpoint/2010/main" val="349386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 BY STEP</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3</a:t>
            </a:fld>
            <a:endParaRPr lang="en-US"/>
          </a:p>
        </p:txBody>
      </p:sp>
    </p:spTree>
    <p:extLst>
      <p:ext uri="{BB962C8B-B14F-4D97-AF65-F5344CB8AC3E}">
        <p14:creationId xmlns:p14="http://schemas.microsoft.com/office/powerpoint/2010/main" val="164025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TWO IMPORTANT BEST PRACTICES THAT WE STRONGLY ENCOURAGE AND WHICH WILL BE INCLUDED IN BOTH THE SCRIPT AND IN FUTURE ITERATIONS OF 08.01.01</a:t>
            </a:r>
          </a:p>
          <a:p>
            <a:endParaRPr lang="en-US" b="1" dirty="0"/>
          </a:p>
          <a:p>
            <a:pPr marL="171450" indent="-171450">
              <a:buFontTx/>
              <a:buChar char="-"/>
            </a:pPr>
            <a:r>
              <a:rPr lang="en-US" b="1" dirty="0"/>
              <a:t>INVESTIGATOR MUST BE INVITED TO THE HEARING AS A WIUTNESS WHO REMAINS IN THE ROOM THROUGH THE LIVE HEARING</a:t>
            </a:r>
          </a:p>
          <a:p>
            <a:pPr marL="171450" indent="-171450">
              <a:buFontTx/>
              <a:buChar char="-"/>
            </a:pPr>
            <a:endParaRPr lang="en-US" b="1" dirty="0"/>
          </a:p>
          <a:p>
            <a:pPr marL="171450" indent="-171450">
              <a:buFontTx/>
              <a:buChar char="-"/>
            </a:pPr>
            <a:r>
              <a:rPr lang="en-US" b="1" dirty="0"/>
              <a:t>ORDER OF QUESTIONING:</a:t>
            </a:r>
          </a:p>
          <a:p>
            <a:pPr marL="171450" indent="-171450">
              <a:buFontTx/>
              <a:buChar char="-"/>
            </a:pPr>
            <a:endParaRPr lang="en-US" b="1" dirty="0"/>
          </a:p>
          <a:p>
            <a:pPr marL="628650" lvl="1" indent="-171450">
              <a:buFontTx/>
              <a:buChar char="-"/>
            </a:pPr>
            <a:r>
              <a:rPr lang="en-US" b="1" dirty="0"/>
              <a:t>HEARING OFFICER/PANEL, THEN INVESTIGATOR, THEN OPPOSING PARTY</a:t>
            </a:r>
          </a:p>
          <a:p>
            <a:pPr marL="628650" lvl="1" indent="-171450">
              <a:buFontTx/>
              <a:buChar char="-"/>
            </a:pPr>
            <a:endParaRPr lang="en-US" b="1" dirty="0"/>
          </a:p>
          <a:p>
            <a:pPr marL="628650" lvl="1" indent="-171450">
              <a:buFontTx/>
              <a:buChar char="-"/>
            </a:pPr>
            <a:r>
              <a:rPr lang="en-US" b="1" dirty="0"/>
              <a:t>OUR GOAL IS TO ENGAGE IN EFFECTIVE AND THOROUIGH QUESTIONING THAT ULTIMATELY MINIMIZES THE NEED FOR RIGOROUS CROSS-EXAMINATION BY THE PARTIES</a:t>
            </a:r>
          </a:p>
          <a:p>
            <a:pPr marL="628650" lvl="1" indent="-171450">
              <a:buFontTx/>
              <a:buChar char="-"/>
            </a:pPr>
            <a:endParaRPr lang="en-US" b="1" dirty="0"/>
          </a:p>
          <a:p>
            <a:pPr marL="628650" lvl="1" indent="-171450">
              <a:buFontTx/>
              <a:buChar char="-"/>
            </a:pPr>
            <a:r>
              <a:rPr lang="en-US" b="1" dirty="0"/>
              <a:t>BECAUSE OF THE EMPHASIS ON CROSS EXAMINATION BY THE FEDERAL REGULATIONS, EXPECT HEARINGS TO BE LONGER; WHEN I STARTED IN THIS PROFESSION, HEARINGS INVOLVING NUMEROUS WITNESSES COULD RUN FOR AS LONG AS 6 TO 8 HOURS; AFTER WE STREAMLINED THE PROCESS FOLLOWING THE 2011 FEDERAL GUIDANCE, I SERVED OVER HEARINGS THAT WOULD GENERALLY LAST FROM 1 TO 2 HOURS. </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4</a:t>
            </a:fld>
            <a:endParaRPr lang="en-US"/>
          </a:p>
        </p:txBody>
      </p:sp>
    </p:spTree>
    <p:extLst>
      <p:ext uri="{BB962C8B-B14F-4D97-AF65-F5344CB8AC3E}">
        <p14:creationId xmlns:p14="http://schemas.microsoft.com/office/powerpoint/2010/main" val="2452011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 BY STEP</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5</a:t>
            </a:fld>
            <a:endParaRPr lang="en-US"/>
          </a:p>
        </p:txBody>
      </p:sp>
    </p:spTree>
    <p:extLst>
      <p:ext uri="{BB962C8B-B14F-4D97-AF65-F5344CB8AC3E}">
        <p14:creationId xmlns:p14="http://schemas.microsoft.com/office/powerpoint/2010/main" val="738421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 YOU MAY BE ASKED TO MAKE DECISIONS INVOLVING BOTH SYSTEM REGULATION 08.01.01 AND MEMBER RULES. IT IS CRITICAL THAT YOU USE THE APPROPRIATE STANDARD FOR EACH, AND THAT YOUR FINDING OF FACT INCLUDES THE STANDARD APPROPRIATE TO THE ALLEGATION BEING ADDRESSED.</a:t>
            </a:r>
          </a:p>
        </p:txBody>
      </p:sp>
      <p:sp>
        <p:nvSpPr>
          <p:cNvPr id="4" name="Slide Number Placeholder 3"/>
          <p:cNvSpPr>
            <a:spLocks noGrp="1"/>
          </p:cNvSpPr>
          <p:nvPr>
            <p:ph type="sldNum" sz="quarter" idx="5"/>
          </p:nvPr>
        </p:nvSpPr>
        <p:spPr/>
        <p:txBody>
          <a:bodyPr/>
          <a:lstStyle/>
          <a:p>
            <a:pPr>
              <a:defRPr/>
            </a:pPr>
            <a:fld id="{5FD50CD6-17C6-42DD-9DCE-6855B2EB91D4}" type="slidenum">
              <a:rPr lang="en-US" smtClean="0"/>
              <a:pPr>
                <a:defRPr/>
              </a:pPr>
              <a:t>6</a:t>
            </a:fld>
            <a:endParaRPr lang="en-US"/>
          </a:p>
        </p:txBody>
      </p:sp>
    </p:spTree>
    <p:extLst>
      <p:ext uri="{BB962C8B-B14F-4D97-AF65-F5344CB8AC3E}">
        <p14:creationId xmlns:p14="http://schemas.microsoft.com/office/powerpoint/2010/main" val="47997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p:nvPr userDrawn="1"/>
        </p:nvSpPr>
        <p:spPr>
          <a:xfrm>
            <a:off x="-1385" y="5715001"/>
            <a:ext cx="9144000" cy="1161010"/>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31"/>
          <p:cNvSpPr>
            <a:spLocks noChangeShapeType="1"/>
          </p:cNvSpPr>
          <p:nvPr userDrawn="1"/>
        </p:nvSpPr>
        <p:spPr bwMode="auto">
          <a:xfrm>
            <a:off x="0" y="5562600"/>
            <a:ext cx="9144000" cy="0"/>
          </a:xfrm>
          <a:prstGeom prst="line">
            <a:avLst/>
          </a:prstGeom>
          <a:noFill/>
          <a:ln w="9525">
            <a:solidFill>
              <a:srgbClr val="B2B2B2"/>
            </a:solidFill>
            <a:round/>
            <a:headEnd/>
            <a:tailEnd/>
          </a:ln>
          <a:effectLst/>
        </p:spPr>
        <p:txBody>
          <a:bodyPr/>
          <a:lstStyle/>
          <a:p>
            <a:pPr>
              <a:defRPr/>
            </a:pPr>
            <a:endParaRPr lang="en-US"/>
          </a:p>
        </p:txBody>
      </p:sp>
      <p:sp>
        <p:nvSpPr>
          <p:cNvPr id="8" name="Rectangle 9"/>
          <p:cNvSpPr>
            <a:spLocks noGrp="1" noChangeArrowheads="1"/>
          </p:cNvSpPr>
          <p:nvPr>
            <p:ph type="dt" sz="half" idx="10"/>
          </p:nvPr>
        </p:nvSpPr>
        <p:spPr/>
        <p:txBody>
          <a:bodyPr/>
          <a:lstStyle>
            <a:lvl1pPr>
              <a:defRPr>
                <a:solidFill>
                  <a:schemeClr val="bg1"/>
                </a:solidFill>
              </a:defRPr>
            </a:lvl1pPr>
          </a:lstStyle>
          <a:p>
            <a:pPr>
              <a:defRPr/>
            </a:pPr>
            <a:endParaRPr lang="en-US" dirty="0"/>
          </a:p>
        </p:txBody>
      </p:sp>
      <p:sp>
        <p:nvSpPr>
          <p:cNvPr id="9" name="Rectangle 10"/>
          <p:cNvSpPr>
            <a:spLocks noGrp="1" noChangeArrowheads="1"/>
          </p:cNvSpPr>
          <p:nvPr>
            <p:ph type="ftr" sz="quarter" idx="11"/>
          </p:nvPr>
        </p:nvSpPr>
        <p:spPr/>
        <p:txBody>
          <a:bodyPr/>
          <a:lstStyle>
            <a:lvl1pPr>
              <a:defRPr dirty="0">
                <a:solidFill>
                  <a:schemeClr val="bg1"/>
                </a:solidFill>
              </a:defRPr>
            </a:lvl1pPr>
          </a:lstStyle>
          <a:p>
            <a:pPr>
              <a:defRPr/>
            </a:pPr>
            <a:endParaRPr lang="en-US" dirty="0"/>
          </a:p>
        </p:txBody>
      </p:sp>
      <p:sp>
        <p:nvSpPr>
          <p:cNvPr id="10" name="Rectangle 11"/>
          <p:cNvSpPr>
            <a:spLocks noGrp="1" noChangeArrowheads="1"/>
          </p:cNvSpPr>
          <p:nvPr>
            <p:ph type="sldNum" sz="quarter" idx="12"/>
          </p:nvPr>
        </p:nvSpPr>
        <p:spPr>
          <a:xfrm>
            <a:off x="6553200" y="6245225"/>
            <a:ext cx="2133600" cy="476250"/>
          </a:xfrm>
        </p:spPr>
        <p:txBody>
          <a:bodyPr/>
          <a:lstStyle>
            <a:lvl1pPr>
              <a:defRPr>
                <a:solidFill>
                  <a:schemeClr val="bg1"/>
                </a:solidFill>
              </a:defRPr>
            </a:lvl1pPr>
          </a:lstStyle>
          <a:p>
            <a:pPr>
              <a:defRPr/>
            </a:pPr>
            <a:fld id="{C769427D-8F79-4C6F-87D3-EBD21E8A50DF}" type="slidenum">
              <a:rPr lang="en-US" smtClean="0"/>
              <a:pPr>
                <a:defRPr/>
              </a:pPr>
              <a:t>‹#›</a:t>
            </a:fld>
            <a:endParaRPr lang="en-US" dirty="0"/>
          </a:p>
        </p:txBody>
      </p:sp>
      <p:sp>
        <p:nvSpPr>
          <p:cNvPr id="18" name="Rectangle 17"/>
          <p:cNvSpPr/>
          <p:nvPr userDrawn="1"/>
        </p:nvSpPr>
        <p:spPr>
          <a:xfrm>
            <a:off x="0" y="5372459"/>
            <a:ext cx="9144000" cy="266342"/>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029181"/>
            <a:ext cx="1152451" cy="1147877"/>
          </a:xfrm>
          <a:prstGeom prst="rect">
            <a:avLst/>
          </a:prstGeom>
        </p:spPr>
      </p:pic>
      <p:sp>
        <p:nvSpPr>
          <p:cNvPr id="19" name="Title 18"/>
          <p:cNvSpPr>
            <a:spLocks noGrp="1"/>
          </p:cNvSpPr>
          <p:nvPr>
            <p:ph type="ctrTitle"/>
          </p:nvPr>
        </p:nvSpPr>
        <p:spPr>
          <a:xfrm>
            <a:off x="1141615" y="1508529"/>
            <a:ext cx="6858000" cy="2387600"/>
          </a:xfrm>
        </p:spPr>
        <p:txBody>
          <a:bodyPr anchor="b"/>
          <a:lstStyle>
            <a:lvl1pPr algn="ctr">
              <a:defRPr sz="6000"/>
            </a:lvl1pPr>
          </a:lstStyle>
          <a:p>
            <a:r>
              <a:rPr lang="en-US"/>
              <a:t>Click to edit Master title style</a:t>
            </a:r>
          </a:p>
        </p:txBody>
      </p:sp>
      <p:sp>
        <p:nvSpPr>
          <p:cNvPr id="22" name="Rectangle 21"/>
          <p:cNvSpPr/>
          <p:nvPr userDrawn="1"/>
        </p:nvSpPr>
        <p:spPr>
          <a:xfrm>
            <a:off x="0" y="-19397"/>
            <a:ext cx="9144000" cy="1165572"/>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0" y="1226524"/>
            <a:ext cx="9144000" cy="95863"/>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xfrm>
            <a:off x="7010400" y="6477000"/>
            <a:ext cx="2133600" cy="476250"/>
          </a:xfrm>
        </p:spPr>
        <p:txBody>
          <a:bodyPr/>
          <a:lstStyle>
            <a:lvl1pPr>
              <a:defRPr smtClean="0"/>
            </a:lvl1pPr>
          </a:lstStyle>
          <a:p>
            <a:pPr>
              <a:defRPr/>
            </a:pPr>
            <a:fld id="{639E97B8-4532-408E-A5F7-ACF05B64D36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6039845-206E-4D43-9E5F-DD43C064786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295400"/>
            <a:ext cx="3008313" cy="4830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B81FF7B5-9D7B-436A-A6D4-49B4434E5AC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A6CBEDA-3B93-4B7E-AD18-2612E61E13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Rectangle 5"/>
          <p:cNvSpPr>
            <a:spLocks noGrp="1" noChangeArrowheads="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5"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7176"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7177" name="Rectangle 9"/>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cs typeface="Arial" charset="0"/>
              </a:defRPr>
            </a:lvl1pPr>
          </a:lstStyle>
          <a:p>
            <a:pPr>
              <a:defRPr/>
            </a:pPr>
            <a:fld id="{0503D5C5-EF64-4F77-BCD6-10AECA57BA2E}" type="slidenum">
              <a:rPr lang="en-US"/>
              <a:pPr>
                <a:defRPr/>
              </a:pPr>
              <a:t>‹#›</a:t>
            </a:fld>
            <a:endParaRPr lang="en-US" dirty="0"/>
          </a:p>
        </p:txBody>
      </p:sp>
      <p:sp>
        <p:nvSpPr>
          <p:cNvPr id="7179" name="Line 11"/>
          <p:cNvSpPr>
            <a:spLocks noChangeShapeType="1"/>
          </p:cNvSpPr>
          <p:nvPr/>
        </p:nvSpPr>
        <p:spPr bwMode="auto">
          <a:xfrm>
            <a:off x="1066800" y="6324600"/>
            <a:ext cx="6705600" cy="0"/>
          </a:xfrm>
          <a:prstGeom prst="line">
            <a:avLst/>
          </a:prstGeom>
          <a:noFill/>
          <a:ln w="28575">
            <a:solidFill>
              <a:srgbClr val="3E0000"/>
            </a:solidFill>
            <a:round/>
            <a:headEnd/>
            <a:tailEnd/>
          </a:ln>
          <a:effectLst/>
        </p:spPr>
        <p:txBody>
          <a:bodyPr/>
          <a:lstStyle/>
          <a:p>
            <a:pPr>
              <a:defRPr/>
            </a:pPr>
            <a:endParaRPr lang="en-US"/>
          </a:p>
        </p:txBody>
      </p:sp>
      <p:pic>
        <p:nvPicPr>
          <p:cNvPr id="1036" name="Picture 14" descr="Name and Title"/>
          <p:cNvPicPr>
            <a:picLocks noChangeAspect="1" noChangeArrowheads="1"/>
          </p:cNvPicPr>
          <p:nvPr/>
        </p:nvPicPr>
        <p:blipFill>
          <a:blip r:embed="rId7" cstate="print">
            <a:clrChange>
              <a:clrFrom>
                <a:srgbClr val="FFFFFF"/>
              </a:clrFrom>
              <a:clrTo>
                <a:srgbClr val="FFFFFF">
                  <a:alpha val="0"/>
                </a:srgbClr>
              </a:clrTo>
            </a:clrChange>
          </a:blip>
          <a:srcRect t="44980"/>
          <a:stretch>
            <a:fillRect/>
          </a:stretch>
        </p:blipFill>
        <p:spPr bwMode="auto">
          <a:xfrm>
            <a:off x="5181600" y="6354763"/>
            <a:ext cx="2590800" cy="503237"/>
          </a:xfrm>
          <a:prstGeom prst="rect">
            <a:avLst/>
          </a:prstGeom>
          <a:noFill/>
          <a:ln w="9525">
            <a:noFill/>
            <a:miter lim="800000"/>
            <a:headEnd/>
            <a:tailEnd/>
          </a:ln>
        </p:spPr>
      </p:pic>
      <p:sp>
        <p:nvSpPr>
          <p:cNvPr id="14" name="Rectangle 13"/>
          <p:cNvSpPr/>
          <p:nvPr userDrawn="1"/>
        </p:nvSpPr>
        <p:spPr>
          <a:xfrm>
            <a:off x="0" y="-19397"/>
            <a:ext cx="9144000" cy="1165572"/>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1226524"/>
            <a:ext cx="9144000" cy="95863"/>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24216" y="5857070"/>
            <a:ext cx="938784" cy="935059"/>
          </a:xfrm>
          <a:prstGeom prst="rect">
            <a:avLst/>
          </a:prstGeom>
        </p:spPr>
      </p:pic>
    </p:spTree>
  </p:cSld>
  <p:clrMap bg1="lt1" tx1="dk1" bg2="lt2" tx2="dk2" accent1="accent1" accent2="accent2" accent3="accent3" accent4="accent4" accent5="accent5" accent6="accent6" hlink="hlink" folHlink="folHlink"/>
  <p:sldLayoutIdLst>
    <p:sldLayoutId id="2147484018" r:id="rId1"/>
    <p:sldLayoutId id="2147484019" r:id="rId2"/>
    <p:sldLayoutId id="2147483968" r:id="rId3"/>
    <p:sldLayoutId id="2147483964" r:id="rId4"/>
    <p:sldLayoutId id="2147483963" r:id="rId5"/>
  </p:sldLayoutIdLst>
  <p:hf hdr="0" ftr="0" dt="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Tahoma" pitchFamily="34" charset="0"/>
          <a:cs typeface="Arial" charset="0"/>
        </a:defRPr>
      </a:lvl2pPr>
      <a:lvl3pPr algn="ctr" rtl="0" eaLnBrk="0" fontAlgn="base" hangingPunct="0">
        <a:spcBef>
          <a:spcPct val="0"/>
        </a:spcBef>
        <a:spcAft>
          <a:spcPct val="0"/>
        </a:spcAft>
        <a:defRPr sz="3600">
          <a:solidFill>
            <a:schemeClr val="bg1"/>
          </a:solidFill>
          <a:latin typeface="Tahoma" pitchFamily="34" charset="0"/>
          <a:cs typeface="Arial" charset="0"/>
        </a:defRPr>
      </a:lvl3pPr>
      <a:lvl4pPr algn="ctr" rtl="0" eaLnBrk="0" fontAlgn="base" hangingPunct="0">
        <a:spcBef>
          <a:spcPct val="0"/>
        </a:spcBef>
        <a:spcAft>
          <a:spcPct val="0"/>
        </a:spcAft>
        <a:defRPr sz="3600">
          <a:solidFill>
            <a:schemeClr val="bg1"/>
          </a:solidFill>
          <a:latin typeface="Tahoma" pitchFamily="34" charset="0"/>
          <a:cs typeface="Arial" charset="0"/>
        </a:defRPr>
      </a:lvl4pPr>
      <a:lvl5pPr algn="ctr" rtl="0" eaLnBrk="0" fontAlgn="base" hangingPunct="0">
        <a:spcBef>
          <a:spcPct val="0"/>
        </a:spcBef>
        <a:spcAft>
          <a:spcPct val="0"/>
        </a:spcAft>
        <a:defRPr sz="3600">
          <a:solidFill>
            <a:schemeClr val="bg1"/>
          </a:solidFill>
          <a:latin typeface="Tahoma" pitchFamily="34" charset="0"/>
          <a:cs typeface="Arial" charset="0"/>
        </a:defRPr>
      </a:lvl5pPr>
      <a:lvl6pPr marL="457200" algn="ctr" rtl="0" eaLnBrk="1" fontAlgn="base" hangingPunct="1">
        <a:spcBef>
          <a:spcPct val="0"/>
        </a:spcBef>
        <a:spcAft>
          <a:spcPct val="0"/>
        </a:spcAft>
        <a:defRPr sz="3600">
          <a:solidFill>
            <a:schemeClr val="bg1"/>
          </a:solidFill>
          <a:latin typeface="Tahoma" pitchFamily="34" charset="0"/>
          <a:cs typeface="Arial" charset="0"/>
        </a:defRPr>
      </a:lvl6pPr>
      <a:lvl7pPr marL="914400" algn="ctr" rtl="0" eaLnBrk="1" fontAlgn="base" hangingPunct="1">
        <a:spcBef>
          <a:spcPct val="0"/>
        </a:spcBef>
        <a:spcAft>
          <a:spcPct val="0"/>
        </a:spcAft>
        <a:defRPr sz="3600">
          <a:solidFill>
            <a:schemeClr val="bg1"/>
          </a:solidFill>
          <a:latin typeface="Tahoma" pitchFamily="34" charset="0"/>
          <a:cs typeface="Arial" charset="0"/>
        </a:defRPr>
      </a:lvl7pPr>
      <a:lvl8pPr marL="1371600" algn="ctr" rtl="0" eaLnBrk="1" fontAlgn="base" hangingPunct="1">
        <a:spcBef>
          <a:spcPct val="0"/>
        </a:spcBef>
        <a:spcAft>
          <a:spcPct val="0"/>
        </a:spcAft>
        <a:defRPr sz="3600">
          <a:solidFill>
            <a:schemeClr val="bg1"/>
          </a:solidFill>
          <a:latin typeface="Tahoma" pitchFamily="34" charset="0"/>
          <a:cs typeface="Arial" charset="0"/>
        </a:defRPr>
      </a:lvl8pPr>
      <a:lvl9pPr marL="1828800" algn="ctr" rtl="0" eaLnBrk="1" fontAlgn="base" hangingPunct="1">
        <a:spcBef>
          <a:spcPct val="0"/>
        </a:spcBef>
        <a:spcAft>
          <a:spcPct val="0"/>
        </a:spcAft>
        <a:defRPr sz="3600">
          <a:solidFill>
            <a:schemeClr val="bg1"/>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D5745D8E-A8FA-4787-B014-C93757D5A8E0}"/>
              </a:ext>
            </a:extLst>
          </p:cNvPr>
          <p:cNvSpPr>
            <a:spLocks noGrp="1"/>
          </p:cNvSpPr>
          <p:nvPr>
            <p:ph type="sldNum" sz="quarter" idx="10"/>
          </p:nvPr>
        </p:nvSpPr>
        <p:spPr/>
        <p:txBody>
          <a:bodyPr/>
          <a:lstStyle/>
          <a:p>
            <a:pPr>
              <a:defRPr/>
            </a:pPr>
            <a:fld id="{639E97B8-4532-408E-A5F7-ACF05B64D361}" type="slidenum">
              <a:rPr lang="en-US" smtClean="0"/>
              <a:pPr>
                <a:defRPr/>
              </a:pPr>
              <a:t>1</a:t>
            </a:fld>
            <a:endParaRPr lang="en-US" dirty="0"/>
          </a:p>
        </p:txBody>
      </p:sp>
      <p:pic>
        <p:nvPicPr>
          <p:cNvPr id="3" name="Picture 2" descr="A close up of a map&#10;&#10;Description automatically generated">
            <a:extLst>
              <a:ext uri="{FF2B5EF4-FFF2-40B4-BE49-F238E27FC236}">
                <a16:creationId xmlns:a16="http://schemas.microsoft.com/office/drawing/2014/main" id="{6710064F-0894-401A-AFAE-641DE84C5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447800"/>
            <a:ext cx="7772400" cy="4773749"/>
          </a:xfrm>
          <a:prstGeom prst="rect">
            <a:avLst/>
          </a:prstGeom>
        </p:spPr>
      </p:pic>
      <p:sp>
        <p:nvSpPr>
          <p:cNvPr id="7" name="Title 7">
            <a:extLst>
              <a:ext uri="{FF2B5EF4-FFF2-40B4-BE49-F238E27FC236}">
                <a16:creationId xmlns:a16="http://schemas.microsoft.com/office/drawing/2014/main" id="{0E522B9E-F9D6-4895-A68F-ABA36EDA36D7}"/>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383706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64AD4C0C-4BF1-4105-BA1D-E3305C4914C4}"/>
              </a:ext>
            </a:extLst>
          </p:cNvPr>
          <p:cNvSpPr>
            <a:spLocks noGrp="1"/>
          </p:cNvSpPr>
          <p:nvPr>
            <p:ph type="sldNum" sz="quarter" idx="10"/>
          </p:nvPr>
        </p:nvSpPr>
        <p:spPr/>
        <p:txBody>
          <a:bodyPr/>
          <a:lstStyle/>
          <a:p>
            <a:pPr>
              <a:defRPr/>
            </a:pPr>
            <a:fld id="{639E97B8-4532-408E-A5F7-ACF05B64D361}" type="slidenum">
              <a:rPr lang="en-US" smtClean="0"/>
              <a:pPr>
                <a:defRPr/>
              </a:pPr>
              <a:t>2</a:t>
            </a:fld>
            <a:endParaRPr lang="en-US" dirty="0"/>
          </a:p>
        </p:txBody>
      </p:sp>
      <p:pic>
        <p:nvPicPr>
          <p:cNvPr id="3" name="Picture 2" descr="A close up of text on a white background&#10;&#10;Description automatically generated">
            <a:extLst>
              <a:ext uri="{FF2B5EF4-FFF2-40B4-BE49-F238E27FC236}">
                <a16:creationId xmlns:a16="http://schemas.microsoft.com/office/drawing/2014/main" id="{5DF7191E-79F3-4F36-9F8D-D26C887332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371639"/>
            <a:ext cx="7315201" cy="4951534"/>
          </a:xfrm>
          <a:prstGeom prst="rect">
            <a:avLst/>
          </a:prstGeom>
        </p:spPr>
      </p:pic>
      <p:sp>
        <p:nvSpPr>
          <p:cNvPr id="7" name="Title 7">
            <a:extLst>
              <a:ext uri="{FF2B5EF4-FFF2-40B4-BE49-F238E27FC236}">
                <a16:creationId xmlns:a16="http://schemas.microsoft.com/office/drawing/2014/main" id="{D1DB52F2-24BA-4DC5-B06E-115E26BF76EC}"/>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2895097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51E15B3A-7A0E-4E5D-943F-1E634B8DE71F}"/>
              </a:ext>
            </a:extLst>
          </p:cNvPr>
          <p:cNvSpPr>
            <a:spLocks noGrp="1"/>
          </p:cNvSpPr>
          <p:nvPr>
            <p:ph type="sldNum" sz="quarter" idx="10"/>
          </p:nvPr>
        </p:nvSpPr>
        <p:spPr/>
        <p:txBody>
          <a:bodyPr/>
          <a:lstStyle/>
          <a:p>
            <a:pPr>
              <a:defRPr/>
            </a:pPr>
            <a:fld id="{639E97B8-4532-408E-A5F7-ACF05B64D361}" type="slidenum">
              <a:rPr lang="en-US" smtClean="0"/>
              <a:pPr>
                <a:defRPr/>
              </a:pPr>
              <a:t>3</a:t>
            </a:fld>
            <a:endParaRPr lang="en-US" dirty="0"/>
          </a:p>
        </p:txBody>
      </p:sp>
      <p:pic>
        <p:nvPicPr>
          <p:cNvPr id="3" name="Picture 2" descr="A picture containing text, map&#10;&#10;Description automatically generated">
            <a:extLst>
              <a:ext uri="{FF2B5EF4-FFF2-40B4-BE49-F238E27FC236}">
                <a16:creationId xmlns:a16="http://schemas.microsoft.com/office/drawing/2014/main" id="{D7E3C576-597A-4B73-8BEB-357AEFFFD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371600"/>
            <a:ext cx="7620000" cy="4883830"/>
          </a:xfrm>
          <a:prstGeom prst="rect">
            <a:avLst/>
          </a:prstGeom>
        </p:spPr>
      </p:pic>
      <p:sp>
        <p:nvSpPr>
          <p:cNvPr id="7" name="Title 7">
            <a:extLst>
              <a:ext uri="{FF2B5EF4-FFF2-40B4-BE49-F238E27FC236}">
                <a16:creationId xmlns:a16="http://schemas.microsoft.com/office/drawing/2014/main" id="{40667EB1-90A3-4505-8B11-71F37420CBE9}"/>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369898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71163E-557A-4B35-B026-1B3A705B8120}"/>
              </a:ext>
            </a:extLst>
          </p:cNvPr>
          <p:cNvSpPr>
            <a:spLocks noGrp="1"/>
          </p:cNvSpPr>
          <p:nvPr>
            <p:ph idx="1"/>
          </p:nvPr>
        </p:nvSpPr>
        <p:spPr>
          <a:xfrm>
            <a:off x="152400" y="1066801"/>
            <a:ext cx="8732655" cy="5334000"/>
          </a:xfrm>
        </p:spPr>
        <p:txBody>
          <a:bodyPr>
            <a:normAutofit/>
          </a:bodyPr>
          <a:lstStyle/>
          <a:p>
            <a:pPr marL="0" indent="0">
              <a:buNone/>
            </a:pPr>
            <a:endParaRPr lang="en-US" sz="1650" dirty="0"/>
          </a:p>
          <a:p>
            <a:pPr marL="0" indent="0">
              <a:buNone/>
            </a:pPr>
            <a:endParaRPr lang="en-US" sz="750" dirty="0"/>
          </a:p>
          <a:p>
            <a:pPr marL="0" indent="0">
              <a:buNone/>
            </a:pPr>
            <a:endParaRPr lang="en-US" sz="750" dirty="0"/>
          </a:p>
          <a:p>
            <a:endParaRPr lang="en-US" sz="1500" dirty="0"/>
          </a:p>
        </p:txBody>
      </p:sp>
      <p:sp>
        <p:nvSpPr>
          <p:cNvPr id="8" name="Slide Number Placeholder 7">
            <a:extLst>
              <a:ext uri="{FF2B5EF4-FFF2-40B4-BE49-F238E27FC236}">
                <a16:creationId xmlns:a16="http://schemas.microsoft.com/office/drawing/2014/main" id="{6CB8A03F-864A-414D-8AEA-8CFE316DBA87}"/>
              </a:ext>
            </a:extLst>
          </p:cNvPr>
          <p:cNvSpPr>
            <a:spLocks noGrp="1"/>
          </p:cNvSpPr>
          <p:nvPr>
            <p:ph type="sldNum" sz="quarter" idx="10"/>
          </p:nvPr>
        </p:nvSpPr>
        <p:spPr/>
        <p:txBody>
          <a:bodyPr/>
          <a:lstStyle/>
          <a:p>
            <a:pPr>
              <a:defRPr/>
            </a:pPr>
            <a:fld id="{639E97B8-4532-408E-A5F7-ACF05B64D361}" type="slidenum">
              <a:rPr lang="en-US" smtClean="0"/>
              <a:pPr>
                <a:defRPr/>
              </a:pPr>
              <a:t>4</a:t>
            </a:fld>
            <a:endParaRPr lang="en-US" dirty="0"/>
          </a:p>
        </p:txBody>
      </p:sp>
      <p:pic>
        <p:nvPicPr>
          <p:cNvPr id="4" name="Picture 3" descr="A picture containing text&#10;&#10;Description automatically generated">
            <a:extLst>
              <a:ext uri="{FF2B5EF4-FFF2-40B4-BE49-F238E27FC236}">
                <a16:creationId xmlns:a16="http://schemas.microsoft.com/office/drawing/2014/main" id="{0EE7DFFB-4DDC-4A0C-9F2A-CA411CDAF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980" y="1371600"/>
            <a:ext cx="7671619" cy="4832144"/>
          </a:xfrm>
          <a:prstGeom prst="rect">
            <a:avLst/>
          </a:prstGeom>
        </p:spPr>
      </p:pic>
      <p:sp>
        <p:nvSpPr>
          <p:cNvPr id="9" name="Title 7">
            <a:extLst>
              <a:ext uri="{FF2B5EF4-FFF2-40B4-BE49-F238E27FC236}">
                <a16:creationId xmlns:a16="http://schemas.microsoft.com/office/drawing/2014/main" id="{342B0AE3-5C87-4F46-8584-62DA91855091}"/>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158982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map&#10;&#10;Description automatically generated">
            <a:extLst>
              <a:ext uri="{FF2B5EF4-FFF2-40B4-BE49-F238E27FC236}">
                <a16:creationId xmlns:a16="http://schemas.microsoft.com/office/drawing/2014/main" id="{506D1E1F-C043-4882-94EC-FF522A1260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371600"/>
            <a:ext cx="7620000" cy="4862468"/>
          </a:xfrm>
          <a:prstGeom prst="rect">
            <a:avLst/>
          </a:prstGeom>
        </p:spPr>
      </p:pic>
      <p:sp>
        <p:nvSpPr>
          <p:cNvPr id="5" name="Slide Number Placeholder 4">
            <a:extLst>
              <a:ext uri="{FF2B5EF4-FFF2-40B4-BE49-F238E27FC236}">
                <a16:creationId xmlns:a16="http://schemas.microsoft.com/office/drawing/2014/main" id="{4236A7E6-EAE7-46B1-8836-2EE1DD9AF2FC}"/>
              </a:ext>
            </a:extLst>
          </p:cNvPr>
          <p:cNvSpPr>
            <a:spLocks noGrp="1"/>
          </p:cNvSpPr>
          <p:nvPr>
            <p:ph type="sldNum" sz="quarter" idx="10"/>
          </p:nvPr>
        </p:nvSpPr>
        <p:spPr/>
        <p:txBody>
          <a:bodyPr/>
          <a:lstStyle/>
          <a:p>
            <a:pPr>
              <a:defRPr/>
            </a:pPr>
            <a:fld id="{639E97B8-4532-408E-A5F7-ACF05B64D361}" type="slidenum">
              <a:rPr lang="en-US" smtClean="0"/>
              <a:pPr>
                <a:defRPr/>
              </a:pPr>
              <a:t>5</a:t>
            </a:fld>
            <a:endParaRPr lang="en-US" dirty="0"/>
          </a:p>
        </p:txBody>
      </p:sp>
      <p:sp>
        <p:nvSpPr>
          <p:cNvPr id="7" name="Title 7">
            <a:extLst>
              <a:ext uri="{FF2B5EF4-FFF2-40B4-BE49-F238E27FC236}">
                <a16:creationId xmlns:a16="http://schemas.microsoft.com/office/drawing/2014/main" id="{56AAC059-D179-4143-B312-7E187AFD941D}"/>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361428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D1DAACB8-706D-4C29-9AD2-06FD1088F2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414" y="1371601"/>
            <a:ext cx="7559986" cy="4879778"/>
          </a:xfrm>
          <a:prstGeom prst="rect">
            <a:avLst/>
          </a:prstGeom>
        </p:spPr>
      </p:pic>
      <p:sp>
        <p:nvSpPr>
          <p:cNvPr id="5" name="Slide Number Placeholder 4">
            <a:extLst>
              <a:ext uri="{FF2B5EF4-FFF2-40B4-BE49-F238E27FC236}">
                <a16:creationId xmlns:a16="http://schemas.microsoft.com/office/drawing/2014/main" id="{C8E3C447-9A75-43CC-BBA2-A88C5863B531}"/>
              </a:ext>
            </a:extLst>
          </p:cNvPr>
          <p:cNvSpPr>
            <a:spLocks noGrp="1"/>
          </p:cNvSpPr>
          <p:nvPr>
            <p:ph type="sldNum" sz="quarter" idx="10"/>
          </p:nvPr>
        </p:nvSpPr>
        <p:spPr/>
        <p:txBody>
          <a:bodyPr/>
          <a:lstStyle/>
          <a:p>
            <a:pPr>
              <a:defRPr/>
            </a:pPr>
            <a:fld id="{639E97B8-4532-408E-A5F7-ACF05B64D361}" type="slidenum">
              <a:rPr lang="en-US" smtClean="0"/>
              <a:pPr>
                <a:defRPr/>
              </a:pPr>
              <a:t>6</a:t>
            </a:fld>
            <a:endParaRPr lang="en-US" dirty="0"/>
          </a:p>
        </p:txBody>
      </p:sp>
      <p:sp>
        <p:nvSpPr>
          <p:cNvPr id="7" name="Title 7">
            <a:extLst>
              <a:ext uri="{FF2B5EF4-FFF2-40B4-BE49-F238E27FC236}">
                <a16:creationId xmlns:a16="http://schemas.microsoft.com/office/drawing/2014/main" id="{4585074F-A0FB-4F87-9C15-35EA8D953313}"/>
              </a:ext>
            </a:extLst>
          </p:cNvPr>
          <p:cNvSpPr>
            <a:spLocks noGrp="1"/>
          </p:cNvSpPr>
          <p:nvPr>
            <p:ph type="title"/>
          </p:nvPr>
        </p:nvSpPr>
        <p:spPr>
          <a:xfrm>
            <a:off x="212415" y="152400"/>
            <a:ext cx="8672639" cy="304800"/>
          </a:xfrm>
        </p:spPr>
        <p:txBody>
          <a:bodyPr/>
          <a:lstStyle/>
          <a:p>
            <a:pPr algn="l"/>
            <a:r>
              <a:rPr lang="en-US" sz="1600" dirty="0"/>
              <a:t>Civil Rights Adjudication Training		</a:t>
            </a:r>
          </a:p>
        </p:txBody>
      </p:sp>
    </p:spTree>
    <p:extLst>
      <p:ext uri="{BB962C8B-B14F-4D97-AF65-F5344CB8AC3E}">
        <p14:creationId xmlns:p14="http://schemas.microsoft.com/office/powerpoint/2010/main" val="1125321268"/>
      </p:ext>
    </p:extLst>
  </p:cSld>
  <p:clrMapOvr>
    <a:masterClrMapping/>
  </p:clrMapOvr>
</p:sld>
</file>

<file path=ppt/theme/theme1.xml><?xml version="1.0" encoding="utf-8"?>
<a:theme xmlns:a="http://schemas.openxmlformats.org/drawingml/2006/main" name="SystemOffice22June2010">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21295</TotalTime>
  <Words>249</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Tahoma</vt:lpstr>
      <vt:lpstr>SystemOffice22June2010</vt:lpstr>
      <vt:lpstr>Civil Rights Adjudication Training  </vt:lpstr>
      <vt:lpstr>Civil Rights Adjudication Training  </vt:lpstr>
      <vt:lpstr>Civil Rights Adjudication Training  </vt:lpstr>
      <vt:lpstr>Civil Rights Adjudication Training  </vt:lpstr>
      <vt:lpstr>Civil Rights Adjudication Training  </vt:lpstr>
      <vt:lpstr>Civil Rights Adjudication Training  </vt:lpstr>
    </vt:vector>
  </TitlesOfParts>
  <Company>TAMUS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A&amp;M University System Powerpoint Template</dc:title>
  <dc:creator>System Communications</dc:creator>
  <cp:lastModifiedBy>Jill Whittington</cp:lastModifiedBy>
  <cp:revision>707</cp:revision>
  <cp:lastPrinted>2019-05-16T15:46:32Z</cp:lastPrinted>
  <dcterms:created xsi:type="dcterms:W3CDTF">2009-01-05T19:05:15Z</dcterms:created>
  <dcterms:modified xsi:type="dcterms:W3CDTF">2022-02-16T22:05:09Z</dcterms:modified>
</cp:coreProperties>
</file>